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841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971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991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884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73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53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766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098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412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894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299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84582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5672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591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456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903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94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7F53A1-B8CC-42F9-AA03-A0D418437CD2}" type="datetimeFigureOut">
              <a:rPr lang="en-US" smtClean="0"/>
              <a:pPr/>
              <a:t>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016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60302" y="2431830"/>
            <a:ext cx="9404723" cy="3263576"/>
          </a:xfrm>
        </p:spPr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Comparing Antivirus Software.</a:t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>Comparison </a:t>
            </a:r>
            <a:r>
              <a:rPr lang="en-US" sz="2800" dirty="0" smtClean="0">
                <a:latin typeface="Calibri" panose="020F0502020204030204" pitchFamily="34" charset="0"/>
              </a:rPr>
              <a:t>Between Bitdefender Vs. Avast Pro Antivirus.</a:t>
            </a:r>
            <a:r>
              <a:rPr lang="en-US" sz="2800" dirty="0">
                <a:latin typeface="Calibri" panose="020F0502020204030204" pitchFamily="34" charset="0"/>
              </a:rPr>
              <a:t/>
            </a:r>
            <a:br>
              <a:rPr lang="en-US" sz="2800" dirty="0">
                <a:latin typeface="Calibri" panose="020F0502020204030204" pitchFamily="34" charset="0"/>
              </a:rPr>
            </a:b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291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5130" y="314932"/>
            <a:ext cx="9404723" cy="1400530"/>
          </a:xfrm>
        </p:spPr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Introduction.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3312" y="1301357"/>
            <a:ext cx="8946541" cy="4195481"/>
          </a:xfrm>
        </p:spPr>
        <p:txBody>
          <a:bodyPr/>
          <a:lstStyle/>
          <a:p>
            <a:pPr marL="0" indent="0">
              <a:buFont typeface="Wingdings" pitchFamily="2" charset="2"/>
              <a:buChar char="ü"/>
            </a:pPr>
            <a:r>
              <a:rPr lang="en-US" dirty="0">
                <a:latin typeface="Calibri" panose="020F0502020204030204" pitchFamily="34" charset="0"/>
              </a:rPr>
              <a:t>Antivirus software is very essential for personal computers. Horrible virus hinder laptops from operating and could eventually expose user financial </a:t>
            </a:r>
            <a:r>
              <a:rPr lang="en-US" dirty="0" smtClean="0">
                <a:latin typeface="Calibri" panose="020F0502020204030204" pitchFamily="34" charset="0"/>
              </a:rPr>
              <a:t>information.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>
                <a:latin typeface="Calibri" panose="020F0502020204030204" pitchFamily="34" charset="0"/>
              </a:rPr>
              <a:t>Advancement </a:t>
            </a:r>
            <a:r>
              <a:rPr lang="en-US" dirty="0">
                <a:latin typeface="Calibri" panose="020F0502020204030204" pitchFamily="34" charset="0"/>
              </a:rPr>
              <a:t>in </a:t>
            </a:r>
            <a:r>
              <a:rPr lang="en-US" dirty="0" smtClean="0">
                <a:latin typeface="Calibri" panose="020F0502020204030204" pitchFamily="34" charset="0"/>
              </a:rPr>
              <a:t>IT has </a:t>
            </a:r>
            <a:r>
              <a:rPr lang="en-US" dirty="0">
                <a:latin typeface="Calibri" panose="020F0502020204030204" pitchFamily="34" charset="0"/>
              </a:rPr>
              <a:t>led to the invention of many antivirus software which a compatible with computers</a:t>
            </a:r>
            <a:r>
              <a:rPr lang="en-US" dirty="0" smtClean="0">
                <a:latin typeface="Calibri" panose="020F0502020204030204" pitchFamily="34" charset="0"/>
              </a:rPr>
              <a:t>.. 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>
                <a:latin typeface="Calibri" panose="020F0502020204030204" pitchFamily="34" charset="0"/>
              </a:rPr>
              <a:t>The two antiviruses are comparable through </a:t>
            </a:r>
            <a:r>
              <a:rPr lang="en-US" dirty="0">
                <a:latin typeface="Calibri" panose="020F0502020204030204" pitchFamily="34" charset="0"/>
              </a:rPr>
              <a:t>six main areas of comparison, </a:t>
            </a:r>
            <a:r>
              <a:rPr lang="en-US" dirty="0" smtClean="0">
                <a:latin typeface="Calibri" panose="020F0502020204030204" pitchFamily="34" charset="0"/>
              </a:rPr>
              <a:t>that is, features</a:t>
            </a:r>
            <a:r>
              <a:rPr lang="en-US" dirty="0">
                <a:latin typeface="Calibri" panose="020F0502020204030204" pitchFamily="34" charset="0"/>
              </a:rPr>
              <a:t>, interface, popularity, price, protection, and performance.</a:t>
            </a:r>
          </a:p>
          <a:p>
            <a:pPr marL="0" indent="0">
              <a:buFont typeface="Wingdings" pitchFamily="2" charset="2"/>
              <a:buChar char="ü"/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01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>
                <a:latin typeface="Calibri" panose="020F0502020204030204" pitchFamily="34" charset="0"/>
              </a:rPr>
              <a:t>Interface </a:t>
            </a:r>
            <a:r>
              <a:rPr lang="en-US" sz="2800" b="1" dirty="0" smtClean="0">
                <a:latin typeface="Calibri" panose="020F0502020204030204" pitchFamily="34" charset="0"/>
              </a:rPr>
              <a:t>and pricing comparisons.</a:t>
            </a:r>
            <a:r>
              <a:rPr lang="en-US" sz="2800" dirty="0">
                <a:latin typeface="Calibri" panose="020F0502020204030204" pitchFamily="34" charset="0"/>
              </a:rPr>
              <a:t/>
            </a:r>
            <a:br>
              <a:rPr lang="en-US" sz="2800" dirty="0">
                <a:latin typeface="Calibri" panose="020F0502020204030204" pitchFamily="34" charset="0"/>
              </a:rPr>
            </a:b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65130"/>
            <a:ext cx="8946541" cy="498327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Both software offers related </a:t>
            </a:r>
            <a:r>
              <a:rPr lang="en-US" dirty="0">
                <a:latin typeface="Calibri" panose="020F0502020204030204" pitchFamily="34" charset="0"/>
              </a:rPr>
              <a:t>i</a:t>
            </a:r>
            <a:r>
              <a:rPr lang="en-US" dirty="0" smtClean="0">
                <a:latin typeface="Calibri" panose="020F0502020204030204" pitchFamily="34" charset="0"/>
              </a:rPr>
              <a:t>nterface which contains </a:t>
            </a:r>
            <a:r>
              <a:rPr lang="en-US" dirty="0">
                <a:latin typeface="Calibri" panose="020F0502020204030204" pitchFamily="34" charset="0"/>
              </a:rPr>
              <a:t>well-presented menu with a variety of items which include privacy, protection, tools, Activity, account, </a:t>
            </a:r>
            <a:r>
              <a:rPr lang="en-US" dirty="0" smtClean="0">
                <a:latin typeface="Calibri" panose="020F0502020204030204" pitchFamily="34" charset="0"/>
              </a:rPr>
              <a:t>and settings (Ayala 60).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There exist a big gap between prices of the two antiviruses. Bitdefender costs $24 while Avast Pro Antivirus goes at $39.9 and each has a different off coupon.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Bitdefender has best interface and pricing terms which makes it user-friendly. User can easily group different tools within the application.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838841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Performance and protection comparison.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78072"/>
            <a:ext cx="8946541" cy="4770328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Bitdefender and Avast does not affect the operability of the device you are </a:t>
            </a:r>
            <a:r>
              <a:rPr lang="en-US" dirty="0" smtClean="0">
                <a:latin typeface="Calibri" panose="020F0502020204030204" pitchFamily="34" charset="0"/>
              </a:rPr>
              <a:t>using. Bitdefender performs best in Macs while Avast pro antivirus is competent in PCs. </a:t>
            </a:r>
            <a:r>
              <a:rPr lang="en-US" dirty="0" smtClean="0">
                <a:latin typeface="Calibri" panose="020F0502020204030204" pitchFamily="34" charset="0"/>
              </a:rPr>
              <a:t>Despite </a:t>
            </a:r>
            <a:r>
              <a:rPr lang="en-US" dirty="0" smtClean="0">
                <a:latin typeface="Calibri" panose="020F0502020204030204" pitchFamily="34" charset="0"/>
              </a:rPr>
              <a:t>this, </a:t>
            </a:r>
            <a:r>
              <a:rPr lang="en-US" dirty="0" smtClean="0">
                <a:latin typeface="Calibri" panose="020F0502020204030204" pitchFamily="34" charset="0"/>
              </a:rPr>
              <a:t>B</a:t>
            </a:r>
            <a:r>
              <a:rPr lang="en-US" dirty="0" smtClean="0">
                <a:latin typeface="Calibri" panose="020F0502020204030204" pitchFamily="34" charset="0"/>
              </a:rPr>
              <a:t>it-defender has </a:t>
            </a:r>
            <a:r>
              <a:rPr lang="en-US" dirty="0" smtClean="0">
                <a:latin typeface="Calibri" panose="020F0502020204030204" pitchFamily="34" charset="0"/>
              </a:rPr>
              <a:t>the best performance level than Avast Pro.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In terms of protection, Bitdefender </a:t>
            </a:r>
            <a:r>
              <a:rPr lang="en-US" dirty="0">
                <a:latin typeface="Calibri" panose="020F0502020204030204" pitchFamily="34" charset="0"/>
              </a:rPr>
              <a:t>has retained the crown with a 99.9% malware detection programs while A</a:t>
            </a:r>
            <a:r>
              <a:rPr lang="en-US" dirty="0" smtClean="0">
                <a:latin typeface="Calibri" panose="020F0502020204030204" pitchFamily="34" charset="0"/>
              </a:rPr>
              <a:t>vast </a:t>
            </a:r>
            <a:r>
              <a:rPr lang="en-US" dirty="0">
                <a:latin typeface="Calibri" panose="020F0502020204030204" pitchFamily="34" charset="0"/>
              </a:rPr>
              <a:t>has only recorded 96.8%</a:t>
            </a:r>
          </a:p>
          <a:p>
            <a:endParaRPr lang="en-US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2918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Comparison on features and popularity.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77864"/>
            <a:ext cx="8946541" cy="4870536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Avast Pro Antivirus </a:t>
            </a:r>
            <a:r>
              <a:rPr lang="en-US" dirty="0">
                <a:latin typeface="Calibri" panose="020F0502020204030204" pitchFamily="34" charset="0"/>
              </a:rPr>
              <a:t>provides more internet security-oriented features with extra </a:t>
            </a:r>
            <a:r>
              <a:rPr lang="en-US" dirty="0" smtClean="0">
                <a:latin typeface="Calibri" panose="020F0502020204030204" pitchFamily="34" charset="0"/>
              </a:rPr>
              <a:t>utilities. Some key features include sandbox and file shredder which impact to service provision.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Bitdefender is features with parental control, </a:t>
            </a:r>
            <a:r>
              <a:rPr lang="en-US" dirty="0">
                <a:latin typeface="Calibri" panose="020F0502020204030204" pitchFamily="34" charset="0"/>
              </a:rPr>
              <a:t>password crypt, premium customer, and file shredders which necessitate collective internet </a:t>
            </a:r>
            <a:r>
              <a:rPr lang="en-US" dirty="0" smtClean="0">
                <a:latin typeface="Calibri" panose="020F0502020204030204" pitchFamily="34" charset="0"/>
              </a:rPr>
              <a:t>security (</a:t>
            </a:r>
            <a:r>
              <a:rPr lang="en-US" dirty="0" err="1" smtClean="0">
                <a:latin typeface="Calibri" panose="020F0502020204030204" pitchFamily="34" charset="0"/>
              </a:rPr>
              <a:t>Aslan</a:t>
            </a:r>
            <a:r>
              <a:rPr lang="en-US" dirty="0" smtClean="0">
                <a:latin typeface="Calibri" panose="020F0502020204030204" pitchFamily="34" charset="0"/>
              </a:rPr>
              <a:t> 45).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Concerning popularity, Avast pro antivirus has 400 million users while Bitdefender has 500 million users worldwide. 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475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Recommendation and justification.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65338"/>
            <a:ext cx="8946541" cy="48830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I recommend Bitdefender due to its significance over Avast Pro Antivirus. 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Bitdefender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has high virus detection rate, it effectively scans for virus, does not impact on device operation speed and that it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light for application in both Macs and PCs.</a:t>
            </a:r>
          </a:p>
          <a:p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Bitdefender protects devices up to 99.9% and thus it is essential for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ensuring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device security.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Work Cited.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02500"/>
            <a:ext cx="8946541" cy="1866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Calibri" panose="020F0502020204030204" pitchFamily="34" charset="0"/>
              </a:rPr>
              <a:t>Aslan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Ömer</a:t>
            </a:r>
            <a:r>
              <a:rPr lang="en-US" dirty="0">
                <a:latin typeface="Calibri" panose="020F0502020204030204" pitchFamily="34" charset="0"/>
              </a:rPr>
              <a:t>. "Performance Comparison of Static Malware Analysis Tools Versus Antivirus Scanners To Detect Malware." </a:t>
            </a:r>
            <a:r>
              <a:rPr lang="en-US" i="1" dirty="0">
                <a:latin typeface="Calibri" panose="020F0502020204030204" pitchFamily="34" charset="0"/>
              </a:rPr>
              <a:t>International Multidisciplinary Studies Congress (IMSC) on</a:t>
            </a:r>
            <a:r>
              <a:rPr lang="en-US" dirty="0">
                <a:latin typeface="Calibri" panose="020F0502020204030204" pitchFamily="34" charset="0"/>
              </a:rPr>
              <a:t>. 2017.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</a:rPr>
              <a:t>Ayala, Luis. "Detection of Cyber-Attacks." </a:t>
            </a:r>
            <a:r>
              <a:rPr lang="en-US" i="1" dirty="0" err="1">
                <a:latin typeface="Calibri" panose="020F0502020204030204" pitchFamily="34" charset="0"/>
              </a:rPr>
              <a:t>Cybersecurity</a:t>
            </a:r>
            <a:r>
              <a:rPr lang="en-US" i="1" dirty="0">
                <a:latin typeface="Calibri" panose="020F0502020204030204" pitchFamily="34" charset="0"/>
              </a:rPr>
              <a:t> for Hospitals and Healthcare Facilities</a:t>
            </a:r>
            <a:r>
              <a:rPr lang="en-US" dirty="0">
                <a:latin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</a:rPr>
              <a:t>Apress</a:t>
            </a:r>
            <a:r>
              <a:rPr lang="en-US" dirty="0">
                <a:latin typeface="Calibri" panose="020F0502020204030204" pitchFamily="34" charset="0"/>
              </a:rPr>
              <a:t>, Berkeley, CA, 2016. 53-60.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016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</TotalTime>
  <Words>400</Words>
  <Application>Microsoft Office PowerPoint</Application>
  <PresentationFormat>Custom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Ion</vt:lpstr>
      <vt:lpstr>Comparing Antivirus Software.    Comparison Between Bitdefender Vs. Avast Pro Antivirus. </vt:lpstr>
      <vt:lpstr>Introduction.</vt:lpstr>
      <vt:lpstr>Interface and pricing comparisons. </vt:lpstr>
      <vt:lpstr>Performance and protection comparison.</vt:lpstr>
      <vt:lpstr>Comparison on features and popularity.</vt:lpstr>
      <vt:lpstr>Recommendation and justification.</vt:lpstr>
      <vt:lpstr>Work Cited.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Between Bitdefender Vs. Avast Pro Antivirus.</dc:title>
  <dc:creator>user</dc:creator>
  <cp:lastModifiedBy>ADM</cp:lastModifiedBy>
  <cp:revision>6</cp:revision>
  <dcterms:created xsi:type="dcterms:W3CDTF">2018-02-20T13:04:39Z</dcterms:created>
  <dcterms:modified xsi:type="dcterms:W3CDTF">2018-02-20T16:25:45Z</dcterms:modified>
</cp:coreProperties>
</file>